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2"/>
  </p:notesMasterIdLst>
  <p:sldIdLst>
    <p:sldId id="281" r:id="rId2"/>
    <p:sldId id="494" r:id="rId3"/>
    <p:sldId id="282" r:id="rId4"/>
    <p:sldId id="447" r:id="rId5"/>
    <p:sldId id="316" r:id="rId6"/>
    <p:sldId id="324" r:id="rId7"/>
    <p:sldId id="393" r:id="rId8"/>
    <p:sldId id="339" r:id="rId9"/>
    <p:sldId id="423" r:id="rId10"/>
    <p:sldId id="433" r:id="rId11"/>
    <p:sldId id="435" r:id="rId12"/>
    <p:sldId id="437" r:id="rId13"/>
    <p:sldId id="438" r:id="rId14"/>
    <p:sldId id="440" r:id="rId15"/>
    <p:sldId id="441" r:id="rId16"/>
    <p:sldId id="442" r:id="rId17"/>
    <p:sldId id="443" r:id="rId18"/>
    <p:sldId id="448" r:id="rId19"/>
    <p:sldId id="343" r:id="rId20"/>
    <p:sldId id="461" r:id="rId21"/>
    <p:sldId id="449" r:id="rId22"/>
    <p:sldId id="427" r:id="rId23"/>
    <p:sldId id="428" r:id="rId24"/>
    <p:sldId id="467" r:id="rId25"/>
    <p:sldId id="418" r:id="rId26"/>
    <p:sldId id="465" r:id="rId27"/>
    <p:sldId id="468" r:id="rId28"/>
    <p:sldId id="470" r:id="rId29"/>
    <p:sldId id="469" r:id="rId30"/>
    <p:sldId id="475" r:id="rId31"/>
    <p:sldId id="471" r:id="rId32"/>
    <p:sldId id="477" r:id="rId33"/>
    <p:sldId id="478" r:id="rId34"/>
    <p:sldId id="479" r:id="rId35"/>
    <p:sldId id="480" r:id="rId36"/>
    <p:sldId id="481" r:id="rId37"/>
    <p:sldId id="430" r:id="rId38"/>
    <p:sldId id="328" r:id="rId39"/>
    <p:sldId id="432" r:id="rId40"/>
    <p:sldId id="426" r:id="rId41"/>
    <p:sldId id="444" r:id="rId42"/>
    <p:sldId id="484" r:id="rId43"/>
    <p:sldId id="487" r:id="rId44"/>
    <p:sldId id="485" r:id="rId45"/>
    <p:sldId id="488" r:id="rId46"/>
    <p:sldId id="489" r:id="rId47"/>
    <p:sldId id="490" r:id="rId48"/>
    <p:sldId id="491" r:id="rId49"/>
    <p:sldId id="492" r:id="rId50"/>
    <p:sldId id="493" r:id="rId51"/>
  </p:sldIdLst>
  <p:sldSz cx="12192000" cy="6858000"/>
  <p:notesSz cx="6858000" cy="9144000"/>
  <p:custDataLst>
    <p:tags r:id="rId5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66863" autoAdjust="0"/>
  </p:normalViewPr>
  <p:slideViewPr>
    <p:cSldViewPr snapToGrid="0">
      <p:cViewPr varScale="1">
        <p:scale>
          <a:sx n="76" d="100"/>
          <a:sy n="76" d="100"/>
        </p:scale>
        <p:origin x="2214" y="78"/>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4.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5.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4.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1.png"/><Relationship Id="rId11" Type="http://schemas.openxmlformats.org/officeDocument/2006/relationships/image" Target="../media/image89.png"/><Relationship Id="rId5" Type="http://schemas.openxmlformats.org/officeDocument/2006/relationships/image" Target="../media/image82.png"/><Relationship Id="rId10" Type="http://schemas.openxmlformats.org/officeDocument/2006/relationships/image" Target="../media/image84.svg"/><Relationship Id="rId4" Type="http://schemas.openxmlformats.org/officeDocument/2006/relationships/image" Target="../media/image1.emf"/><Relationship Id="rId9" Type="http://schemas.openxmlformats.org/officeDocument/2006/relationships/image" Target="../media/image83.png"/><Relationship Id="rId14" Type="http://schemas.openxmlformats.org/officeDocument/2006/relationships/image" Target="../media/image92.png"/></Relationships>
</file>

<file path=ppt/slides/_rels/slide4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1.xml"/><Relationship Id="rId7" Type="http://schemas.openxmlformats.org/officeDocument/2006/relationships/image" Target="../media/image1040.png"/><Relationship Id="rId12" Type="http://schemas.openxmlformats.org/officeDocument/2006/relationships/image" Target="../media/image109.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1.emf"/><Relationship Id="rId10" Type="http://schemas.openxmlformats.org/officeDocument/2006/relationships/image" Target="../media/image107.png"/><Relationship Id="rId4" Type="http://schemas.openxmlformats.org/officeDocument/2006/relationships/oleObject" Target="../embeddings/oleObject6.bin"/><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8.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18</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21</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27</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4</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29"/>
            <a:ext cx="4996444" cy="5766945"/>
            <a:chOff x="2690231" y="189229"/>
            <a:chExt cx="4996444" cy="5766945"/>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29"/>
              <a:ext cx="4996444" cy="5766945"/>
              <a:chOff x="2690231" y="189229"/>
              <a:chExt cx="4996444" cy="5766945"/>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29"/>
                <a:ext cx="4930523" cy="576694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2" name="Gruppieren 21">
            <a:extLst>
              <a:ext uri="{FF2B5EF4-FFF2-40B4-BE49-F238E27FC236}">
                <a16:creationId xmlns:a16="http://schemas.microsoft.com/office/drawing/2014/main" id="{1E5560C2-A530-3326-4D9F-CFB94F2E899E}"/>
              </a:ext>
            </a:extLst>
          </p:cNvPr>
          <p:cNvGrpSpPr/>
          <p:nvPr/>
        </p:nvGrpSpPr>
        <p:grpSpPr>
          <a:xfrm>
            <a:off x="6576201" y="2429808"/>
            <a:ext cx="8431728" cy="3278774"/>
            <a:chOff x="3632736" y="-66675"/>
            <a:chExt cx="8431728" cy="3278774"/>
          </a:xfrm>
        </p:grpSpPr>
        <p:sp>
          <p:nvSpPr>
            <p:cNvPr id="23" name="Rechteck 22">
              <a:extLst>
                <a:ext uri="{FF2B5EF4-FFF2-40B4-BE49-F238E27FC236}">
                  <a16:creationId xmlns:a16="http://schemas.microsoft.com/office/drawing/2014/main" id="{23803090-6E2B-4B5B-ABD8-16368C67F634}"/>
                </a:ext>
              </a:extLst>
            </p:cNvPr>
            <p:cNvSpPr/>
            <p:nvPr/>
          </p:nvSpPr>
          <p:spPr>
            <a:xfrm>
              <a:off x="3632736" y="-66675"/>
              <a:ext cx="8431728" cy="327877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24" name="Gruppieren 23">
              <a:extLst>
                <a:ext uri="{FF2B5EF4-FFF2-40B4-BE49-F238E27FC236}">
                  <a16:creationId xmlns:a16="http://schemas.microsoft.com/office/drawing/2014/main" id="{C6CF3F01-943B-E9CA-D43F-0B2B76CDFDEB}"/>
                </a:ext>
              </a:extLst>
            </p:cNvPr>
            <p:cNvGrpSpPr/>
            <p:nvPr/>
          </p:nvGrpSpPr>
          <p:grpSpPr>
            <a:xfrm>
              <a:off x="3632736" y="-13787"/>
              <a:ext cx="8431728" cy="3222778"/>
              <a:chOff x="3651786" y="163024"/>
              <a:chExt cx="8431728" cy="3222778"/>
            </a:xfrm>
          </p:grpSpPr>
          <p:grpSp>
            <p:nvGrpSpPr>
              <p:cNvPr id="25" name="Gruppieren 24">
                <a:extLst>
                  <a:ext uri="{FF2B5EF4-FFF2-40B4-BE49-F238E27FC236}">
                    <a16:creationId xmlns:a16="http://schemas.microsoft.com/office/drawing/2014/main" id="{B94179A2-193E-8D27-1414-AC81E8C1878A}"/>
                  </a:ext>
                </a:extLst>
              </p:cNvPr>
              <p:cNvGrpSpPr/>
              <p:nvPr/>
            </p:nvGrpSpPr>
            <p:grpSpPr>
              <a:xfrm>
                <a:off x="3928785" y="163024"/>
                <a:ext cx="8154729" cy="3222778"/>
                <a:chOff x="1767476" y="1974424"/>
                <a:chExt cx="8154729" cy="3222778"/>
              </a:xfrm>
            </p:grpSpPr>
            <p:grpSp>
              <p:nvGrpSpPr>
                <p:cNvPr id="28" name="Gruppieren 27">
                  <a:extLst>
                    <a:ext uri="{FF2B5EF4-FFF2-40B4-BE49-F238E27FC236}">
                      <a16:creationId xmlns:a16="http://schemas.microsoft.com/office/drawing/2014/main" id="{20D38049-6B44-74BD-3433-2C2B43B73F34}"/>
                    </a:ext>
                  </a:extLst>
                </p:cNvPr>
                <p:cNvGrpSpPr/>
                <p:nvPr/>
              </p:nvGrpSpPr>
              <p:grpSpPr>
                <a:xfrm>
                  <a:off x="1767476" y="2235481"/>
                  <a:ext cx="8154729" cy="2961721"/>
                  <a:chOff x="1767476" y="2235481"/>
                  <a:chExt cx="8154729" cy="2961721"/>
                </a:xfrm>
              </p:grpSpPr>
              <p:pic>
                <p:nvPicPr>
                  <p:cNvPr id="31" name="Grafik 30">
                    <a:extLst>
                      <a:ext uri="{FF2B5EF4-FFF2-40B4-BE49-F238E27FC236}">
                        <a16:creationId xmlns:a16="http://schemas.microsoft.com/office/drawing/2014/main" id="{7D7DF70E-78C4-ABCF-04E4-9618E022B902}"/>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32" name="Grafik 31">
                    <a:extLst>
                      <a:ext uri="{FF2B5EF4-FFF2-40B4-BE49-F238E27FC236}">
                        <a16:creationId xmlns:a16="http://schemas.microsoft.com/office/drawing/2014/main" id="{349A4C6A-A097-0E31-ED1C-F67E5BB9762D}"/>
                      </a:ext>
                    </a:extLst>
                  </p:cNvPr>
                  <p:cNvPicPr>
                    <a:picLocks noChangeAspect="1"/>
                  </p:cNvPicPr>
                  <p:nvPr/>
                </p:nvPicPr>
                <p:blipFill rotWithShape="1">
                  <a:blip r:embed="rId3"/>
                  <a:srcRect l="53470" t="5713" r="7374" b="5427"/>
                  <a:stretch/>
                </p:blipFill>
                <p:spPr>
                  <a:xfrm>
                    <a:off x="5983340" y="2235481"/>
                    <a:ext cx="3938865" cy="2681614"/>
                  </a:xfrm>
                  <a:prstGeom prst="rect">
                    <a:avLst/>
                  </a:prstGeom>
                </p:spPr>
              </p:pic>
              <p:sp>
                <p:nvSpPr>
                  <p:cNvPr id="33" name="Textfeld 32">
                    <a:extLst>
                      <a:ext uri="{FF2B5EF4-FFF2-40B4-BE49-F238E27FC236}">
                        <a16:creationId xmlns:a16="http://schemas.microsoft.com/office/drawing/2014/main" id="{6DD95FBE-2910-A7CE-29F7-44D4F5A0DD95}"/>
                      </a:ext>
                    </a:extLst>
                  </p:cNvPr>
                  <p:cNvSpPr txBox="1"/>
                  <p:nvPr/>
                </p:nvSpPr>
                <p:spPr>
                  <a:xfrm rot="16200000">
                    <a:off x="4601083" y="3381108"/>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34" name="Textfeld 33">
                    <a:extLst>
                      <a:ext uri="{FF2B5EF4-FFF2-40B4-BE49-F238E27FC236}">
                        <a16:creationId xmlns:a16="http://schemas.microsoft.com/office/drawing/2014/main" id="{CEE4CCB9-D183-B1BA-A08E-FE724B072C33}"/>
                      </a:ext>
                    </a:extLst>
                  </p:cNvPr>
                  <p:cNvSpPr txBox="1"/>
                  <p:nvPr/>
                </p:nvSpPr>
                <p:spPr>
                  <a:xfrm>
                    <a:off x="7239812" y="4920203"/>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29" name="Textfeld 28">
                  <a:extLst>
                    <a:ext uri="{FF2B5EF4-FFF2-40B4-BE49-F238E27FC236}">
                      <a16:creationId xmlns:a16="http://schemas.microsoft.com/office/drawing/2014/main" id="{C5F7C899-21BA-49B6-7739-1165138FCBBA}"/>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30" name="Textfeld 29">
                  <a:extLst>
                    <a:ext uri="{FF2B5EF4-FFF2-40B4-BE49-F238E27FC236}">
                      <a16:creationId xmlns:a16="http://schemas.microsoft.com/office/drawing/2014/main" id="{7F424BD5-EF14-49B0-29EA-7F5702B0AED6}"/>
                    </a:ext>
                  </a:extLst>
                </p:cNvPr>
                <p:cNvSpPr txBox="1"/>
                <p:nvPr/>
              </p:nvSpPr>
              <p:spPr>
                <a:xfrm>
                  <a:off x="6352841" y="1974424"/>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26" name="Textfeld 25">
                <a:extLst>
                  <a:ext uri="{FF2B5EF4-FFF2-40B4-BE49-F238E27FC236}">
                    <a16:creationId xmlns:a16="http://schemas.microsoft.com/office/drawing/2014/main" id="{0F7F39F4-C793-5E4B-44D4-C20DC5E1BBB6}"/>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27" name="Textfeld 26">
                <a:extLst>
                  <a:ext uri="{FF2B5EF4-FFF2-40B4-BE49-F238E27FC236}">
                    <a16:creationId xmlns:a16="http://schemas.microsoft.com/office/drawing/2014/main" id="{CAE51BE8-2685-F215-B31F-51E0536CD703}"/>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grpSp>
        <p:nvGrpSpPr>
          <p:cNvPr id="198" name="Gruppieren 197">
            <a:extLst>
              <a:ext uri="{FF2B5EF4-FFF2-40B4-BE49-F238E27FC236}">
                <a16:creationId xmlns:a16="http://schemas.microsoft.com/office/drawing/2014/main" id="{414F6250-4B0B-93E9-3530-0CDC1AF36E53}"/>
              </a:ext>
            </a:extLst>
          </p:cNvPr>
          <p:cNvGrpSpPr/>
          <p:nvPr/>
        </p:nvGrpSpPr>
        <p:grpSpPr>
          <a:xfrm>
            <a:off x="1463952" y="80308"/>
            <a:ext cx="4384398" cy="4741583"/>
            <a:chOff x="1463952" y="80308"/>
            <a:chExt cx="4384398" cy="4741583"/>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80308"/>
              <a:ext cx="4384398" cy="4741583"/>
              <a:chOff x="3464202" y="-66675"/>
              <a:chExt cx="4384398" cy="4741583"/>
            </a:xfrm>
          </p:grpSpPr>
          <p:sp>
            <p:nvSpPr>
              <p:cNvPr id="19" name="Rechteck 18">
                <a:extLst>
                  <a:ext uri="{FF2B5EF4-FFF2-40B4-BE49-F238E27FC236}">
                    <a16:creationId xmlns:a16="http://schemas.microsoft.com/office/drawing/2014/main" id="{EECCDEF0-5E45-804D-745D-F949B80BEC5E}"/>
                  </a:ext>
                </a:extLst>
              </p:cNvPr>
              <p:cNvSpPr/>
              <p:nvPr/>
            </p:nvSpPr>
            <p:spPr>
              <a:xfrm>
                <a:off x="3464202" y="-66675"/>
                <a:ext cx="4384398" cy="474158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64203" y="15389"/>
                <a:ext cx="4384397" cy="4659519"/>
                <a:chOff x="3483253" y="192200"/>
                <a:chExt cx="4384397" cy="4659519"/>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192200"/>
                  <a:ext cx="3938865" cy="4659519"/>
                  <a:chOff x="1767476" y="2003600"/>
                  <a:chExt cx="3938865" cy="4659519"/>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404324"/>
                    <a:chOff x="1767476" y="2258795"/>
                    <a:chExt cx="3938865" cy="4404324"/>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861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03600"/>
                    <a:ext cx="3343564"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57430"/>
                    <a:ext cx="3343564"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099976"/>
                  <a:ext cx="1804933" cy="461665"/>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a:t>
                  </a:r>
                  <a:br>
                    <a:rPr lang="en-GB" sz="1200" dirty="0"/>
                  </a:br>
                  <a:r>
                    <a:rPr lang="en-GB" sz="12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535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30753"/>
              <a:ext cx="1804933" cy="461665"/>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a:t>
              </a:r>
              <a:br>
                <a:rPr lang="en-GB" sz="1200" dirty="0"/>
              </a:br>
              <a:r>
                <a:rPr lang="en-GB" sz="12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err="1">
                <a:latin typeface="Daimler CS" pitchFamily="2" charset="0"/>
              </a:rPr>
              <a:t>object_width</a:t>
            </a:r>
            <a:endParaRPr lang="en-GB" sz="800" dirty="0">
              <a:latin typeface="Daimler CS" pitchFamily="2" charset="0"/>
            </a:endParaRP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962005"/>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
        <p:nvSpPr>
          <p:cNvPr id="21" name="Rectangle 21">
            <a:extLst>
              <a:ext uri="{FF2B5EF4-FFF2-40B4-BE49-F238E27FC236}">
                <a16:creationId xmlns:a16="http://schemas.microsoft.com/office/drawing/2014/main" id="{54A3C865-2601-CBDA-01FF-54EA8581121B}"/>
              </a:ext>
            </a:extLst>
          </p:cNvPr>
          <p:cNvSpPr/>
          <p:nvPr/>
        </p:nvSpPr>
        <p:spPr>
          <a:xfrm>
            <a:off x="4338114" y="256111"/>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spTree>
    <p:extLst>
      <p:ext uri="{BB962C8B-B14F-4D97-AF65-F5344CB8AC3E}">
        <p14:creationId xmlns:p14="http://schemas.microsoft.com/office/powerpoint/2010/main" val="202622892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pic>
        <p:nvPicPr>
          <p:cNvPr id="61" name="Grafik 60">
            <a:extLst>
              <a:ext uri="{FF2B5EF4-FFF2-40B4-BE49-F238E27FC236}">
                <a16:creationId xmlns:a16="http://schemas.microsoft.com/office/drawing/2014/main" id="{424E0CDC-5AD4-7841-17D2-7AE7479C3ACB}"/>
              </a:ext>
            </a:extLst>
          </p:cNvPr>
          <p:cNvPicPr>
            <a:picLocks noChangeAspect="1"/>
          </p:cNvPicPr>
          <p:nvPr/>
        </p:nvPicPr>
        <p:blipFill>
          <a:blip r:embed="rId9"/>
          <a:stretch>
            <a:fillRect/>
          </a:stretch>
        </p:blipFill>
        <p:spPr>
          <a:xfrm>
            <a:off x="1544265" y="2968850"/>
            <a:ext cx="8803387" cy="1859441"/>
          </a:xfrm>
          <a:prstGeom prst="rect">
            <a:avLst/>
          </a:prstGeom>
        </p:spPr>
      </p:pic>
    </p:spTree>
    <p:extLst>
      <p:ext uri="{BB962C8B-B14F-4D97-AF65-F5344CB8AC3E}">
        <p14:creationId xmlns:p14="http://schemas.microsoft.com/office/powerpoint/2010/main" val="12967725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1D8A01B8-A26C-1BD7-F09B-EAD33CD80761}"/>
              </a:ext>
            </a:extLst>
          </p:cNvPr>
          <p:cNvGrpSpPr/>
          <p:nvPr/>
        </p:nvGrpSpPr>
        <p:grpSpPr>
          <a:xfrm>
            <a:off x="5334658" y="240437"/>
            <a:ext cx="4033342" cy="5582217"/>
            <a:chOff x="5334658" y="240437"/>
            <a:chExt cx="4033342" cy="558221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58221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408295" y="240437"/>
              <a:ext cx="3394078" cy="1686879"/>
              <a:chOff x="5019675" y="240437"/>
              <a:chExt cx="3394078" cy="1686879"/>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4" name="Rectangle 21">
                <a:extLst>
                  <a:ext uri="{FF2B5EF4-FFF2-40B4-BE49-F238E27FC236}">
                    <a16:creationId xmlns:a16="http://schemas.microsoft.com/office/drawing/2014/main" id="{2FCDC64E-8D5A-CFE4-C547-A1D1A3BF6F35}"/>
                  </a:ext>
                </a:extLst>
              </p:cNvPr>
              <p:cNvSpPr/>
              <p:nvPr/>
            </p:nvSpPr>
            <p:spPr>
              <a:xfrm>
                <a:off x="5019675" y="240437"/>
                <a:ext cx="3394078" cy="12724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multiple Sensor objects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Z_(t,1:𝑚)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7"/>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8"/>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49932"/>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1"/>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2"/>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5204056"/>
              <a:ext cx="4033339"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 for each track – sensor object association </a:t>
              </a:r>
              <a:r>
                <a:rPr lang="en-US" sz="800" kern="1200" dirty="0">
                  <a:solidFill>
                    <a:schemeClr val="tx1"/>
                  </a:solidFill>
                  <a:latin typeface="Daimler CS" pitchFamily="2" charset="0"/>
                  <a:sym typeface="Wingdings" panose="05000000000000000000" pitchFamily="2" charset="2"/>
                </a:rPr>
                <a:t> 288</a:t>
              </a:r>
              <a:endParaRPr lang="en-US" sz="800" kern="1200" dirty="0">
                <a:solidFill>
                  <a:schemeClr val="tx1"/>
                </a:solidFill>
                <a:latin typeface="Daimler CS" pitchFamily="2" charset="0"/>
              </a:endParaRP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6338</Words>
  <Application>Microsoft Office PowerPoint</Application>
  <PresentationFormat>Breitbild</PresentationFormat>
  <Paragraphs>1319</Paragraphs>
  <Slides>50</Slides>
  <Notes>41</Notes>
  <HiddenSlides>14</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50</vt:i4>
      </vt:variant>
    </vt:vector>
  </HeadingPairs>
  <TitlesOfParts>
    <vt:vector size="61"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416</cp:revision>
  <dcterms:created xsi:type="dcterms:W3CDTF">2022-02-05T01:08:08Z</dcterms:created>
  <dcterms:modified xsi:type="dcterms:W3CDTF">2024-08-23T08:51:03Z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